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2"/>
  </p:normalViewPr>
  <p:slideViewPr>
    <p:cSldViewPr snapToGrid="0" snapToObjects="1">
      <p:cViewPr varScale="1">
        <p:scale>
          <a:sx n="70" d="100"/>
          <a:sy n="70" d="100"/>
        </p:scale>
        <p:origin x="13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9EC1-F6FA-2B4B-8D8C-4085BBE6BF5B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1B89-38C4-7F4A-91B6-CCFFFCBE5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9EC1-F6FA-2B4B-8D8C-4085BBE6BF5B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1B89-38C4-7F4A-91B6-CCFFFCBE5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4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9EC1-F6FA-2B4B-8D8C-4085BBE6BF5B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1B89-38C4-7F4A-91B6-CCFFFCBE5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9EC1-F6FA-2B4B-8D8C-4085BBE6BF5B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1B89-38C4-7F4A-91B6-CCFFFCBE5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6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9EC1-F6FA-2B4B-8D8C-4085BBE6BF5B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1B89-38C4-7F4A-91B6-CCFFFCBE5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9EC1-F6FA-2B4B-8D8C-4085BBE6BF5B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1B89-38C4-7F4A-91B6-CCFFFCBE5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0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9EC1-F6FA-2B4B-8D8C-4085BBE6BF5B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1B89-38C4-7F4A-91B6-CCFFFCBE5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9EC1-F6FA-2B4B-8D8C-4085BBE6BF5B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1B89-38C4-7F4A-91B6-CCFFFCBE5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2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9EC1-F6FA-2B4B-8D8C-4085BBE6BF5B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1B89-38C4-7F4A-91B6-CCFFFCBE5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3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9EC1-F6FA-2B4B-8D8C-4085BBE6BF5B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1B89-38C4-7F4A-91B6-CCFFFCBE5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6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9EC1-F6FA-2B4B-8D8C-4085BBE6BF5B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1B89-38C4-7F4A-91B6-CCFFFCBE5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2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49EC1-F6FA-2B4B-8D8C-4085BBE6BF5B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1B89-38C4-7F4A-91B6-CCFFFCBE5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723" y="0"/>
            <a:ext cx="9266723" cy="6968332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181382"/>
              </p:ext>
            </p:extLst>
          </p:nvPr>
        </p:nvGraphicFramePr>
        <p:xfrm>
          <a:off x="432084" y="2149311"/>
          <a:ext cx="8259741" cy="4726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963"/>
                <a:gridCol w="1179963"/>
                <a:gridCol w="1179963"/>
                <a:gridCol w="1179963"/>
                <a:gridCol w="1179963"/>
                <a:gridCol w="1179963"/>
                <a:gridCol w="1179963"/>
              </a:tblGrid>
              <a:tr h="851749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  <a:p>
                      <a:pPr algn="ctr"/>
                      <a:endParaRPr lang="en-US" sz="1200" b="0" dirty="0" smtClean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7207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 Tiffany—WD</a:t>
                      </a:r>
                    </a:p>
                    <a:p>
                      <a:pPr algn="ctr"/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SS</a:t>
                      </a:r>
                    </a:p>
                    <a:p>
                      <a:pPr algn="ctr"/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JoDee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-- TA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Tiffany—NS</a:t>
                      </a:r>
                    </a:p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LR</a:t>
                      </a:r>
                    </a:p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JoDee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-- WD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  Tiffany—MV</a:t>
                      </a:r>
                    </a:p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NS</a:t>
                      </a:r>
                    </a:p>
                    <a:p>
                      <a:pPr algn="ctr"/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JoDee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-- CH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Tiffany—CH a.m./SS p.m.</a:t>
                      </a:r>
                    </a:p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FA</a:t>
                      </a:r>
                    </a:p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JoDee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-- MV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  Tiffany—CO a.m./FA p.m.</a:t>
                      </a:r>
                    </a:p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CO</a:t>
                      </a:r>
                    </a:p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JoDee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- CO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4277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 Tiffany—WD</a:t>
                      </a:r>
                    </a:p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SS</a:t>
                      </a:r>
                    </a:p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JoDee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--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TA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   Tiffany—NS</a:t>
                      </a:r>
                    </a:p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LR</a:t>
                      </a:r>
                    </a:p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JoDee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-- WD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  Tiffany—MV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JoDee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-- CH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  Tiffany—CH a.m./SS p.m.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FA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JoDee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-- MV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  Tiffany—CO a.m./FA p.m.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JoDee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-- CO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5253"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 Tiffany—WD</a:t>
                      </a:r>
                    </a:p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SS</a:t>
                      </a:r>
                    </a:p>
                    <a:p>
                      <a:pPr algn="ctr"/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JoDee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-- TA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   Tiffany-NS </a:t>
                      </a:r>
                    </a:p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LR</a:t>
                      </a:r>
                    </a:p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JoDee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-- WD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  Tiffany—MV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JoDee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-- CH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  Tiffany—CH a.m./SS p.m.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FA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JoDee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-- MV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  Tiffany—CO a.m./FA p.m.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JoDee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-- CO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0137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 Tiffany—WD</a:t>
                      </a:r>
                    </a:p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SS</a:t>
                      </a:r>
                    </a:p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JoDee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-- TA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  Tiffany—NS</a:t>
                      </a:r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LaDonna- LR 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JoDee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-- WD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 Tiffany—MV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JoDee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-- CH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93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121" t="13352" r="9225" b="7320"/>
          <a:stretch/>
        </p:blipFill>
        <p:spPr>
          <a:xfrm>
            <a:off x="-27709" y="-1"/>
            <a:ext cx="9190182" cy="6862619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727444"/>
              </p:ext>
            </p:extLst>
          </p:nvPr>
        </p:nvGraphicFramePr>
        <p:xfrm>
          <a:off x="567892" y="1888850"/>
          <a:ext cx="7979342" cy="4595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906"/>
                <a:gridCol w="1139906"/>
                <a:gridCol w="1139906"/>
                <a:gridCol w="1139906"/>
                <a:gridCol w="1139906"/>
                <a:gridCol w="1139906"/>
                <a:gridCol w="1139906"/>
              </a:tblGrid>
              <a:tr h="831623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Tiffany—CH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a.m./SS p.m.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FA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JoDee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-- MV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Tiffany—CO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a.m./FA p.m.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JoDee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-- CO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9894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Miss Smarty Pants" panose="02000603000000000000" pitchFamily="2" charset="0"/>
                          <a:ea typeface="Miss Smarty Pants" panose="02000603000000000000" pitchFamily="2" charset="0"/>
                        </a:rPr>
                        <a:t>Labor Day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Tiffany—NS </a:t>
                      </a:r>
                    </a:p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LR</a:t>
                      </a:r>
                    </a:p>
                    <a:p>
                      <a:pPr algn="ctr"/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Miss Smarty Pants" panose="02000603000000000000" pitchFamily="2" charset="0"/>
                        </a:rPr>
                        <a:t>JoDee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Miss Smarty Pants" panose="02000603000000000000" pitchFamily="2" charset="0"/>
                        </a:rPr>
                        <a:t> -- WD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Tiffany—MV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JoDee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-- CH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1623"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1623"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Tiffany—WD</a:t>
                      </a:r>
                    </a:p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SS</a:t>
                      </a:r>
                    </a:p>
                    <a:p>
                      <a:pPr algn="ctr"/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Miss Smarty Pants" panose="02000603000000000000" pitchFamily="2" charset="0"/>
                        </a:rPr>
                        <a:t>JoDee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Miss Smarty Pants" panose="02000603000000000000" pitchFamily="2" charset="0"/>
                        </a:rPr>
                        <a:t> -- TA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Tiffany—NS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LaDonna- LR 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Miss Smarty Pants" panose="02000603000000000000" pitchFamily="2" charset="0"/>
                        </a:rPr>
                        <a:t>JoDee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Miss Smarty Pants" panose="02000603000000000000" pitchFamily="2" charset="0"/>
                        </a:rPr>
                        <a:t> -- WD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Tiffany—MV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JoDee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-- CH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1623"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Tiffany—WD</a:t>
                      </a:r>
                    </a:p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SS</a:t>
                      </a:r>
                    </a:p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Miss Smarty Pants" panose="02000603000000000000" pitchFamily="2" charset="0"/>
                        </a:rPr>
                        <a:t>JoDee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Miss Smarty Pants" panose="02000603000000000000" pitchFamily="2" charset="0"/>
                        </a:rPr>
                        <a:t> -- TA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Tiffany—NS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JoDee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-- WD 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Tiffany—MV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LaDonna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-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JoDee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 -- CH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</a:rPr>
                        <a:t>East TN Lit. Conference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Miss Smarty Pants" panose="02000603000000000000" pitchFamily="2" charset="0"/>
                        <a:ea typeface="Miss Smarty Pant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63327" y="6670305"/>
            <a:ext cx="186730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n w="6350">
                  <a:noFill/>
                </a:ln>
                <a:latin typeface="Teacher" panose="02000603000000000000" pitchFamily="2" charset="0"/>
                <a:ea typeface="Teacher" panose="02000603000000000000" pitchFamily="2" charset="0"/>
              </a:rPr>
              <a:t>Teaching Kids 1</a:t>
            </a:r>
            <a:r>
              <a:rPr lang="en-US" sz="1000" baseline="30000" dirty="0" smtClean="0">
                <a:ln w="6350">
                  <a:noFill/>
                </a:ln>
                <a:latin typeface="Teacher" panose="02000603000000000000" pitchFamily="2" charset="0"/>
                <a:ea typeface="Teacher" panose="02000603000000000000" pitchFamily="2" charset="0"/>
              </a:rPr>
              <a:t>st</a:t>
            </a:r>
            <a:r>
              <a:rPr lang="en-US" sz="1000" dirty="0" smtClean="0">
                <a:ln w="6350">
                  <a:noFill/>
                </a:ln>
                <a:latin typeface="Teacher" panose="02000603000000000000" pitchFamily="2" charset="0"/>
                <a:ea typeface="Teacher" panose="02000603000000000000" pitchFamily="2" charset="0"/>
              </a:rPr>
              <a:t> </a:t>
            </a:r>
            <a:endParaRPr lang="en-US" sz="1000" dirty="0">
              <a:ln w="6350">
                <a:noFill/>
              </a:ln>
              <a:latin typeface="Teacher" panose="02000603000000000000" pitchFamily="2" charset="0"/>
              <a:ea typeface="Teacher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1796" y="3841255"/>
            <a:ext cx="11191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eacher" panose="02000603000000000000"/>
              </a:rPr>
              <a:t>Tiffany – WD</a:t>
            </a:r>
          </a:p>
          <a:p>
            <a:r>
              <a:rPr lang="en-US" sz="1100" dirty="0" err="1" smtClean="0">
                <a:latin typeface="Teacher" panose="02000603000000000000"/>
              </a:rPr>
              <a:t>LaDonna</a:t>
            </a:r>
            <a:r>
              <a:rPr lang="en-US" sz="1100" dirty="0" smtClean="0">
                <a:latin typeface="Teacher" panose="02000603000000000000"/>
              </a:rPr>
              <a:t> – SS</a:t>
            </a:r>
          </a:p>
          <a:p>
            <a:r>
              <a:rPr lang="en-US" sz="1100" dirty="0" err="1" smtClean="0">
                <a:latin typeface="Teacher" panose="02000603000000000000"/>
              </a:rPr>
              <a:t>JoDee</a:t>
            </a:r>
            <a:r>
              <a:rPr lang="en-US" sz="1100" dirty="0" smtClean="0">
                <a:latin typeface="Teacher" panose="02000603000000000000"/>
              </a:rPr>
              <a:t> -- TA</a:t>
            </a:r>
            <a:endParaRPr lang="en-US" sz="1100" dirty="0">
              <a:latin typeface="Teacher" panose="0200060300000000000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6840" y="3841255"/>
            <a:ext cx="11191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eacher" panose="02000603000000000000"/>
              </a:rPr>
              <a:t>Tiffany – NS</a:t>
            </a:r>
          </a:p>
          <a:p>
            <a:r>
              <a:rPr lang="en-US" sz="1100" dirty="0" err="1" smtClean="0">
                <a:latin typeface="Teacher" panose="02000603000000000000"/>
              </a:rPr>
              <a:t>LaDonna</a:t>
            </a:r>
            <a:r>
              <a:rPr lang="en-US" sz="1100" dirty="0" smtClean="0">
                <a:latin typeface="Teacher" panose="02000603000000000000"/>
              </a:rPr>
              <a:t> – LR</a:t>
            </a:r>
          </a:p>
          <a:p>
            <a:r>
              <a:rPr lang="en-US" sz="1100" dirty="0" err="1" smtClean="0">
                <a:latin typeface="Teacher" panose="02000603000000000000"/>
              </a:rPr>
              <a:t>JoDee</a:t>
            </a:r>
            <a:r>
              <a:rPr lang="en-US" sz="1100" dirty="0" smtClean="0">
                <a:latin typeface="Teacher" panose="02000603000000000000"/>
              </a:rPr>
              <a:t> -- WD</a:t>
            </a:r>
            <a:endParaRPr lang="en-US" sz="1100" dirty="0">
              <a:latin typeface="Teacher" panose="0200060300000000000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4581" y="3800985"/>
            <a:ext cx="123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eacher" panose="02000603000000000000"/>
              </a:rPr>
              <a:t>Tiffany – MV</a:t>
            </a:r>
          </a:p>
          <a:p>
            <a:r>
              <a:rPr lang="en-US" sz="1200" dirty="0" err="1" smtClean="0">
                <a:latin typeface="Teacher" panose="02000603000000000000"/>
              </a:rPr>
              <a:t>LaDonna</a:t>
            </a:r>
            <a:r>
              <a:rPr lang="en-US" sz="1200" dirty="0" smtClean="0">
                <a:latin typeface="Teacher" panose="02000603000000000000"/>
              </a:rPr>
              <a:t> – NS</a:t>
            </a:r>
          </a:p>
          <a:p>
            <a:r>
              <a:rPr lang="en-US" sz="1200" dirty="0" err="1" smtClean="0">
                <a:latin typeface="Teacher" panose="02000603000000000000"/>
              </a:rPr>
              <a:t>JoDee</a:t>
            </a:r>
            <a:r>
              <a:rPr lang="en-US" sz="1200" dirty="0" smtClean="0">
                <a:latin typeface="Teacher" panose="02000603000000000000"/>
              </a:rPr>
              <a:t> -- CH</a:t>
            </a:r>
            <a:endParaRPr lang="en-US" sz="1200" dirty="0">
              <a:latin typeface="Teacher" panose="0200060300000000000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6880" y="2862557"/>
            <a:ext cx="1146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eacher" panose="02000603000000000000"/>
              </a:rPr>
              <a:t>Tiffany – CH a.m./SS p.m.</a:t>
            </a:r>
          </a:p>
          <a:p>
            <a:r>
              <a:rPr lang="en-US" sz="1100" dirty="0" err="1" smtClean="0">
                <a:latin typeface="Teacher" panose="02000603000000000000"/>
              </a:rPr>
              <a:t>LaDonna</a:t>
            </a:r>
            <a:r>
              <a:rPr lang="en-US" sz="1100" dirty="0" smtClean="0">
                <a:latin typeface="Teacher" panose="02000603000000000000"/>
              </a:rPr>
              <a:t> – FA</a:t>
            </a:r>
          </a:p>
          <a:p>
            <a:r>
              <a:rPr lang="en-US" sz="1100" dirty="0" err="1" smtClean="0">
                <a:latin typeface="Teacher" panose="02000603000000000000"/>
              </a:rPr>
              <a:t>JoDee</a:t>
            </a:r>
            <a:r>
              <a:rPr lang="en-US" sz="1100" dirty="0" smtClean="0">
                <a:latin typeface="Teacher" panose="02000603000000000000"/>
              </a:rPr>
              <a:t> -- MV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19173" y="2877945"/>
            <a:ext cx="1160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Teacher" panose="02000603000000000000"/>
              </a:rPr>
              <a:t>Tiffany – CO a.m./FA p.m.</a:t>
            </a:r>
          </a:p>
          <a:p>
            <a:r>
              <a:rPr lang="en-US" sz="1050" dirty="0" err="1" smtClean="0">
                <a:latin typeface="Teacher" panose="02000603000000000000"/>
              </a:rPr>
              <a:t>LaDonna</a:t>
            </a:r>
            <a:r>
              <a:rPr lang="en-US" sz="1050" dirty="0" smtClean="0">
                <a:latin typeface="Teacher" panose="02000603000000000000"/>
              </a:rPr>
              <a:t> – CO</a:t>
            </a:r>
          </a:p>
          <a:p>
            <a:r>
              <a:rPr lang="en-US" sz="1050" dirty="0" err="1" smtClean="0">
                <a:latin typeface="Teacher" panose="02000603000000000000"/>
              </a:rPr>
              <a:t>JoDee</a:t>
            </a:r>
            <a:r>
              <a:rPr lang="en-US" sz="1050" dirty="0" smtClean="0">
                <a:latin typeface="Teacher" panose="02000603000000000000"/>
              </a:rPr>
              <a:t> -- CO</a:t>
            </a:r>
            <a:endParaRPr lang="en-US" sz="1050" dirty="0">
              <a:latin typeface="Teacher" panose="0200060300000000000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0999" y="3713401"/>
            <a:ext cx="1078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eacher" panose="02000603000000000000"/>
              </a:rPr>
              <a:t>Tiffany – CH a.m./SS p.m.</a:t>
            </a:r>
          </a:p>
          <a:p>
            <a:r>
              <a:rPr lang="en-US" sz="1100" dirty="0" err="1" smtClean="0">
                <a:latin typeface="Teacher" panose="02000603000000000000"/>
              </a:rPr>
              <a:t>LaDonna</a:t>
            </a:r>
            <a:r>
              <a:rPr lang="en-US" sz="1100" dirty="0" smtClean="0">
                <a:latin typeface="Teacher" panose="02000603000000000000"/>
              </a:rPr>
              <a:t> – FA</a:t>
            </a:r>
          </a:p>
          <a:p>
            <a:r>
              <a:rPr lang="en-US" sz="1100" dirty="0" err="1" smtClean="0">
                <a:latin typeface="Teacher" panose="02000603000000000000"/>
              </a:rPr>
              <a:t>JoDee</a:t>
            </a:r>
            <a:r>
              <a:rPr lang="en-US" sz="1100" dirty="0" smtClean="0">
                <a:latin typeface="Teacher" panose="02000603000000000000"/>
              </a:rPr>
              <a:t> -- MV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2529" y="3706130"/>
            <a:ext cx="11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eacher" panose="02000603000000000000"/>
              </a:rPr>
              <a:t>Tiffany – CO a.m./FA p.m.</a:t>
            </a:r>
          </a:p>
          <a:p>
            <a:r>
              <a:rPr lang="en-US" sz="1100" dirty="0" err="1" smtClean="0">
                <a:latin typeface="Teacher" panose="02000603000000000000"/>
              </a:rPr>
              <a:t>LaDonna</a:t>
            </a:r>
            <a:r>
              <a:rPr lang="en-US" sz="1100" dirty="0" smtClean="0">
                <a:latin typeface="Teacher" panose="02000603000000000000"/>
              </a:rPr>
              <a:t> – CO</a:t>
            </a:r>
          </a:p>
          <a:p>
            <a:r>
              <a:rPr lang="en-US" sz="1100" dirty="0" err="1" smtClean="0">
                <a:latin typeface="Teacher" panose="02000603000000000000"/>
              </a:rPr>
              <a:t>JoDee</a:t>
            </a:r>
            <a:r>
              <a:rPr lang="en-US" sz="1100" dirty="0" smtClean="0">
                <a:latin typeface="Teacher" panose="02000603000000000000"/>
              </a:rPr>
              <a:t> -- CO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40999" y="4564245"/>
            <a:ext cx="1214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eacher" panose="02000603000000000000"/>
              </a:rPr>
              <a:t>Tiffany – CH a.m./SS p.m.</a:t>
            </a:r>
          </a:p>
          <a:p>
            <a:r>
              <a:rPr lang="en-US" sz="1100" dirty="0" err="1" smtClean="0">
                <a:latin typeface="Teacher" panose="02000603000000000000"/>
              </a:rPr>
              <a:t>LaDonna</a:t>
            </a:r>
            <a:r>
              <a:rPr lang="en-US" sz="1100" dirty="0" smtClean="0">
                <a:latin typeface="Teacher" panose="02000603000000000000"/>
              </a:rPr>
              <a:t> – FA</a:t>
            </a:r>
          </a:p>
          <a:p>
            <a:r>
              <a:rPr lang="en-US" sz="1100" dirty="0" err="1" smtClean="0">
                <a:latin typeface="Teacher" panose="02000603000000000000"/>
              </a:rPr>
              <a:t>JoDee</a:t>
            </a:r>
            <a:r>
              <a:rPr lang="en-US" sz="1100" dirty="0" smtClean="0">
                <a:latin typeface="Teacher" panose="02000603000000000000"/>
              </a:rPr>
              <a:t> -- MV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9172" y="4579634"/>
            <a:ext cx="1194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eacher" panose="02000603000000000000"/>
              </a:rPr>
              <a:t>Tiffany – CO a.m./FA p.m.</a:t>
            </a:r>
          </a:p>
          <a:p>
            <a:r>
              <a:rPr lang="en-US" sz="1100" dirty="0" err="1" smtClean="0">
                <a:latin typeface="Teacher" panose="02000603000000000000"/>
              </a:rPr>
              <a:t>LaDonna</a:t>
            </a:r>
            <a:r>
              <a:rPr lang="en-US" sz="1100" dirty="0" smtClean="0">
                <a:latin typeface="Teacher" panose="02000603000000000000"/>
              </a:rPr>
              <a:t> – CO</a:t>
            </a:r>
          </a:p>
          <a:p>
            <a:r>
              <a:rPr lang="en-US" sz="1100" dirty="0" err="1" smtClean="0">
                <a:latin typeface="Teacher" panose="02000603000000000000"/>
              </a:rPr>
              <a:t>JoDee</a:t>
            </a:r>
            <a:r>
              <a:rPr lang="en-US" sz="1100" dirty="0" smtClean="0">
                <a:latin typeface="Teacher" panose="02000603000000000000"/>
              </a:rPr>
              <a:t> -- CO </a:t>
            </a:r>
            <a:endParaRPr lang="en-US" sz="1100" dirty="0">
              <a:latin typeface="Teacher" panose="0200060300000000000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6046" y="5442068"/>
            <a:ext cx="1160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eacher" panose="02000603000000000000"/>
              </a:rPr>
              <a:t>Tiffany – CO a.m./FA p.m.</a:t>
            </a:r>
          </a:p>
          <a:p>
            <a:r>
              <a:rPr lang="en-US" sz="1100" dirty="0" err="1" smtClean="0">
                <a:latin typeface="Teacher" panose="02000603000000000000"/>
              </a:rPr>
              <a:t>LaDonna</a:t>
            </a:r>
            <a:r>
              <a:rPr lang="en-US" sz="1100" dirty="0" smtClean="0">
                <a:latin typeface="Teacher" panose="02000603000000000000"/>
              </a:rPr>
              <a:t> – CO</a:t>
            </a:r>
          </a:p>
          <a:p>
            <a:r>
              <a:rPr lang="en-US" sz="1100" dirty="0" err="1" smtClean="0">
                <a:latin typeface="Teacher" panose="02000603000000000000"/>
              </a:rPr>
              <a:t>JoDee</a:t>
            </a:r>
            <a:r>
              <a:rPr lang="en-US" sz="1100" dirty="0" smtClean="0">
                <a:latin typeface="Teacher" panose="02000603000000000000"/>
              </a:rPr>
              <a:t> -- CO</a:t>
            </a:r>
            <a:endParaRPr lang="en-US" sz="1100" dirty="0">
              <a:latin typeface="Teacher" panose="02000603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851828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366</Words>
  <Application>Microsoft Office PowerPoint</Application>
  <PresentationFormat>On-screen Show (4:3)</PresentationFormat>
  <Paragraphs>123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Miss Smarty Pants</vt:lpstr>
      <vt:lpstr>Teacher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boone, ladonna</dc:creator>
  <cp:lastModifiedBy>dotson, jodee</cp:lastModifiedBy>
  <cp:revision>12</cp:revision>
  <dcterms:created xsi:type="dcterms:W3CDTF">2016-07-16T16:36:37Z</dcterms:created>
  <dcterms:modified xsi:type="dcterms:W3CDTF">2016-08-04T13:39:04Z</dcterms:modified>
</cp:coreProperties>
</file>